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12192000" cy="6858000"/>
  <p:notesSz cx="6797675" cy="9926638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274" autoAdjust="0"/>
  </p:normalViewPr>
  <p:slideViewPr>
    <p:cSldViewPr snapToGrid="0">
      <p:cViewPr varScale="1">
        <p:scale>
          <a:sx n="111" d="100"/>
          <a:sy n="111" d="100"/>
        </p:scale>
        <p:origin x="534" y="10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04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60" cy="498056"/>
          </a:xfrm>
          <a:prstGeom prst="rect">
            <a:avLst/>
          </a:prstGeom>
        </p:spPr>
        <p:txBody>
          <a:bodyPr vert="horz" lIns="91281" tIns="45641" rIns="91281" bIns="45641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2" y="2"/>
            <a:ext cx="2945660" cy="498056"/>
          </a:xfrm>
          <a:prstGeom prst="rect">
            <a:avLst/>
          </a:prstGeom>
        </p:spPr>
        <p:txBody>
          <a:bodyPr vert="horz" lIns="91281" tIns="45641" rIns="91281" bIns="45641" rtlCol="0"/>
          <a:lstStyle>
            <a:lvl1pPr algn="r">
              <a:defRPr sz="1200"/>
            </a:lvl1pPr>
          </a:lstStyle>
          <a:p>
            <a:pPr rtl="0"/>
            <a:fld id="{A63872AA-5D99-46F1-B75E-7533E07389CB}" type="datetime1">
              <a:rPr lang="it-IT" smtClean="0"/>
              <a:t>04/09/2026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6"/>
            <a:ext cx="2945660" cy="498055"/>
          </a:xfrm>
          <a:prstGeom prst="rect">
            <a:avLst/>
          </a:prstGeom>
        </p:spPr>
        <p:txBody>
          <a:bodyPr vert="horz" lIns="91281" tIns="45641" rIns="91281" bIns="45641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2" y="9428586"/>
            <a:ext cx="2945660" cy="498055"/>
          </a:xfrm>
          <a:prstGeom prst="rect">
            <a:avLst/>
          </a:prstGeom>
        </p:spPr>
        <p:txBody>
          <a:bodyPr vert="horz" lIns="91281" tIns="45641" rIns="91281" bIns="45641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60" cy="498056"/>
          </a:xfrm>
          <a:prstGeom prst="rect">
            <a:avLst/>
          </a:prstGeom>
        </p:spPr>
        <p:txBody>
          <a:bodyPr vert="horz" lIns="91281" tIns="45641" rIns="91281" bIns="45641" rtlCol="0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2" y="2"/>
            <a:ext cx="2945660" cy="498056"/>
          </a:xfrm>
          <a:prstGeom prst="rect">
            <a:avLst/>
          </a:prstGeom>
        </p:spPr>
        <p:txBody>
          <a:bodyPr vert="horz" lIns="91281" tIns="45641" rIns="91281" bIns="45641" rtlCol="0"/>
          <a:lstStyle>
            <a:lvl1pPr algn="r">
              <a:defRPr sz="1200"/>
            </a:lvl1pPr>
          </a:lstStyle>
          <a:p>
            <a:pPr rtl="0"/>
            <a:fld id="{3B318E6B-D9CD-45CD-808B-139FAEACD3E8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1" tIns="45641" rIns="91281" bIns="45641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350240"/>
          </a:xfrm>
          <a:prstGeom prst="rect">
            <a:avLst/>
          </a:prstGeom>
        </p:spPr>
        <p:txBody>
          <a:bodyPr vert="horz" lIns="91281" tIns="45641" rIns="91281" bIns="45641"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6"/>
            <a:ext cx="2945660" cy="498055"/>
          </a:xfrm>
          <a:prstGeom prst="rect">
            <a:avLst/>
          </a:prstGeom>
        </p:spPr>
        <p:txBody>
          <a:bodyPr vert="horz" lIns="91281" tIns="45641" rIns="91281" bIns="45641" rtlCol="0" anchor="b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2" y="9428586"/>
            <a:ext cx="2945660" cy="498055"/>
          </a:xfrm>
          <a:prstGeom prst="rect">
            <a:avLst/>
          </a:prstGeom>
        </p:spPr>
        <p:txBody>
          <a:bodyPr vert="horz" lIns="91281" tIns="45641" rIns="91281" bIns="45641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07908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Figura a mano libera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" name="Figura a mano libera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" name="Figura a mano libera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" name="Figura a mano libera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" name="Figura a mano libera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" name="Figura a mano libera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" name="Figura a mano libera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" name="Figura a mano libera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" name="Figura a mano libera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" name="Figura a mano libera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" name="Figura a mano libera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" name="Figura a mano libera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" name="Figura a mano libera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" name="Figura a mano libera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" name="Figura a mano libera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" name="Figura a mano libera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" name="Figura a mano libera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" name="Figura a mano libera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" name="Figura a mano libera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" name="Figura a mano libera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" name="Figura a mano libera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" name="Figura a mano libera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" name="Figura a mano libera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" name="Figura a mano libera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" name="Figura a mano libera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" name="Figura a mano libera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" name="Figura a mano libera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" name="Figura a mano libera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" name="Figura a mano libera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" name="Figura a mano libera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5" name="Figura a mano libera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6" name="Figura a mano libera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7" name="Figura a mano libera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8" name="Figura a mano libera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9" name="Figura a mano libera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40" name="Gruppo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Figura a mano libera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" name="Figura a mano libera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" name="Figura a mano libera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" name="Figura a mano libera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5" name="Figura a mano libera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6" name="Figura a mano libera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7" name="Figura a mano libera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8" name="Figura a mano libera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sp>
        <p:nvSpPr>
          <p:cNvPr id="49" name="Figura a mano libera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grpSp>
        <p:nvGrpSpPr>
          <p:cNvPr id="50" name="Gruppo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Figura a mano libera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2" name="Figura a mano libera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3" name="Figura a mano libera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4" name="Figura a mano libera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5" name="Figura a mano libera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6" name="Figura a mano libera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7" name="Figura a mano libera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8" name="Figura a mano libera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sp>
        <p:nvSpPr>
          <p:cNvPr id="59" name="Figura a mano libera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sp>
        <p:nvSpPr>
          <p:cNvPr id="60" name="Figura a mano libera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grpSp>
        <p:nvGrpSpPr>
          <p:cNvPr id="61" name="Gruppo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Figura a mano libera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3" name="Figura a mano libera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4" name="Figura a mano libera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5" name="Figura a mano libera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6" name="Figura a mano libera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7" name="Figura a mano libera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8" name="Figura a mano libera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9" name="Figura a mano libera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0" name="Figura a mano libera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1" name="Figura a mano libera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2" name="Figura a mano libera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3" name="Figura a mano libera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4" name="Figura a mano libera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5" name="Figura a mano libera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6" name="Figura a mano libera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7" name="Figura a mano libera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8" name="Figura a mano libera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9" name="Figura a mano libera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0" name="Figura a mano libera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81" name="Gruppo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Figura a mano libera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3" name="Figura a mano libera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4" name="Figura a mano libera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5" name="Figura a mano libera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6" name="Figura a mano libera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87" name="Gruppo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Figura a mano libera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9" name="Figura a mano libera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0" name="Figura a mano libera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1" name="Figura a mano libera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2" name="Figura a mano libera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3" name="Figura a mano libera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94" name="Gruppo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Figura a mano libera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6" name="Figura a mano libera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7" name="Figura a mano libera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8" name="Figura a mano libera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99" name="Gruppo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Figura a mano libera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1" name="Figura a mano libera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2" name="Figura a mano libera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3" name="Figura a mano libera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4" name="Figura a mano libera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5" name="Figura a mano libera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106" name="Gruppo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Figura a mano libera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8" name="Figura a mano libera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9" name="Figura a mano libera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0" name="Figura a mano libera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1" name="Figura a mano libera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2" name="Figura a mano libera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3" name="Figura a mano libera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4" name="Figura a mano libera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sp>
        <p:nvSpPr>
          <p:cNvPr id="115" name="Figura a mano libera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sp>
        <p:nvSpPr>
          <p:cNvPr id="116" name="Figura a mano libera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grpSp>
        <p:nvGrpSpPr>
          <p:cNvPr id="117" name="Gruppo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Figura a mano libera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9" name="Figura a mano libera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0" name="Figura a mano libera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1" name="Figura a mano libera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2" name="Figura a mano libera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3" name="Figura a mano libera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4" name="Figura a mano libera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5" name="Figura a mano libera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6" name="Figura a mano libera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7" name="Figura a mano libera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8" name="Figura a mano libera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9" name="Figura a mano libera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0" name="Figura a mano libera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1" name="Figura a mano libera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2" name="Figura a mano libera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3" name="Figura a mano libera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4" name="Figura a mano libera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5" name="Figura a mano libera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6" name="Figura a mano libera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7" name="Figura a mano libera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8" name="Figura a mano libera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9" name="Figura a mano libera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0" name="Figura a mano libera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1" name="Figura a mano libera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2" name="Figura a mano libera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3" name="Figura a mano libera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4" name="Figura a mano libera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5" name="Figura a mano libera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146" name="Gruppo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Figura a mano libera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8" name="Figura a mano libera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9" name="Figura a mano libera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0" name="Figura a mano libera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1" name="Figura a mano libera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2" name="Figura a mano libera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3" name="Figura a mano libera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4" name="Figura a mano libera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5" name="Figura a mano libera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6" name="Figura a mano libera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7" name="Figura a mano libera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8" name="Figura a mano libera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9" name="Figura a mano libera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0" name="Figura a mano libera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1" name="Figura a mano libera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2" name="Figura a mano libera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3" name="Figura a mano libera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4" name="Figura a mano libera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5" name="Figura a mano libera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6" name="Figura a mano libera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7" name="Figura a mano libera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8" name="Figura a mano libera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9" name="Figura a mano libera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0" name="Figura a mano libera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171" name="Gruppo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Figura a mano libera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3" name="Figura a mano libera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4" name="Figura a mano libera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5" name="Figura a mano libera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6" name="Figura a mano libera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7" name="Figura a mano libera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8" name="Figura a mano libera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9" name="Figura a mano libera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rtlCol="0" anchor="b">
            <a:normAutofit/>
          </a:bodyPr>
          <a:lstStyle>
            <a:lvl1pPr algn="ctr">
              <a:defRPr sz="660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903329" y="2476916"/>
            <a:ext cx="6916336" cy="2323917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41BB831-0558-4FF2-9E00-E99864C9412D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 rtlCol="0"/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9C1157-83B2-4120-AF46-9096DE88B5B5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D62AD7-F562-4A12-8E6D-2FAAD47ECE26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rtlCol="0" anchor="b">
            <a:normAutofit/>
          </a:bodyPr>
          <a:lstStyle>
            <a:lvl1pPr algn="l">
              <a:defRPr sz="5200" b="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rtlCol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385C36-0B87-4033-B2B4-27A414B3100D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B38CAD-C32E-4155-882A-5249C8E09DA8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8F95FC-B6D0-47C8-BC6B-A7EB99266125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ura a mano libera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sp>
        <p:nvSpPr>
          <p:cNvPr id="7" name="Figura a mano libera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sp>
        <p:nvSpPr>
          <p:cNvPr id="8" name="Figura a mano libera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grpSp>
        <p:nvGrpSpPr>
          <p:cNvPr id="9" name="Gruppo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Figura a mano libera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" name="Figura a mano libera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" name="Figura a mano libera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" name="Figura a mano libera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" name="Figura a mano libera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" name="Figura a mano libera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" name="Figura a mano libera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" name="Figura a mano libera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" name="Figura a mano libera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" name="Figura a mano libera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" name="Figura a mano libera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" name="Figura a mano libera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" name="Figura a mano libera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" name="Figura a mano libera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" name="Figura a mano libera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" name="Figura a mano libera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" name="Figura a mano libera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" name="Figura a mano libera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" name="Figura a mano libera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" name="Figura a mano libera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" name="Figura a mano libera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" name="Figura a mano libera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" name="Figura a mano libera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" name="Figura a mano libera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" name="Figura a mano libera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5" name="Figura a mano libera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6" name="Figura a mano libera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7" name="Figura a mano libera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8" name="Figura a mano libera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9" name="Figura a mano libera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0" name="Figura a mano libera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1" name="Figura a mano libera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" name="Figura a mano libera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" name="Figura a mano libera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" name="Figura a mano libera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5" name="Figura a mano libera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6" name="Figura a mano libera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7" name="Figura a mano libera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8" name="Figura a mano libera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9" name="Figura a mano libera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0" name="Figura a mano libera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1" name="Figura a mano libera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2" name="Figura a mano libera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3" name="Figura a mano libera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4" name="Figura a mano libera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5" name="Figura a mano libera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6" name="Figura a mano libera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7" name="Figura a mano libera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8" name="Figura a mano libera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9" name="Figura a mano libera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0" name="Figura a mano libera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1" name="Figura a mano libera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2" name="Figura a mano libera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3" name="Figura a mano libera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4" name="Figura a mano libera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5" name="Figura a mano libera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6" name="Figura a mano libera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7" name="Figura a mano libera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8" name="Figura a mano libera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9" name="Figura a mano libera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0" name="Figura a mano libera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1" name="Figura a mano libera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2" name="Figura a mano libera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3" name="Figura a mano libera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4" name="Figura a mano libera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5" name="Figura a mano libera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6" name="Figura a mano libera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7" name="Figura a mano libera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8" name="Figura a mano libera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79" name="Figura a mano libera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0" name="Figura a mano libera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1" name="Figura a mano libera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2" name="Figura a mano libera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3" name="Figura a mano libera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4" name="Figura a mano libera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5" name="Figura a mano libera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6" name="Figura a mano libera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7" name="Figura a mano libera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8" name="Figura a mano libera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89" name="Figura a mano libera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0" name="Figura a mano libera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1" name="Figura a mano libera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2" name="Figura a mano libera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93" name="Gruppo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Figura a mano libera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5" name="Figura a mano libera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6" name="Figura a mano libera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7" name="Figura a mano libera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8" name="Figura a mano libera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99" name="Figura a mano libera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0" name="Figura a mano libera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1" name="Figura a mano libera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2" name="Figura a mano libera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3" name="Figura a mano libera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4" name="Figura a mano libera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5" name="Figura a mano libera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6" name="Figura a mano libera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7" name="Figura a mano libera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8" name="Figura a mano libera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09" name="Figura a mano libera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0" name="Figura a mano libera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1" name="Figura a mano libera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2" name="Figura a mano libera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3" name="Figura a mano libera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4" name="Figura a mano libera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5" name="Figura a mano libera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6" name="Figura a mano libera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7" name="Figura a mano libera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8" name="Figura a mano libera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19" name="Figura a mano libera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0" name="Figura a mano libera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1" name="Figura a mano libera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2" name="Figura a mano libera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3" name="Figura a mano libera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4" name="Figura a mano libera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5" name="Figura a mano libera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6" name="Figura a mano libera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7" name="Figura a mano libera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8" name="Figura a mano libera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9" name="Figura a mano libera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0" name="Figura a mano libera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1" name="Figura a mano libera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2" name="Figura a mano libera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3" name="Figura a mano libera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4" name="Figura a mano libera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5" name="Figura a mano libera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6" name="Figura a mano libera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7" name="Figura a mano libera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8" name="Figura a mano libera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9" name="Figura a mano libera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0" name="Figura a mano libera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1" name="Figura a mano libera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2" name="Figura a mano libera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3" name="Figura a mano libera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4" name="Figura a mano libera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5" name="Figura a mano libera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6" name="Figura a mano libera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7" name="Figura a mano libera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8" name="Figura a mano libera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9" name="Figura a mano libera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0" name="Figura a mano libera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1" name="Figura a mano libera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2" name="Figura a mano libera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3" name="Figura a mano libera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4" name="Figura a mano libera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5" name="Figura a mano libera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6" name="Figura a mano libera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7" name="Figura a mano libera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8" name="Figura a mano libera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9" name="Figura a mano libera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0" name="Figura a mano libera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1" name="Figura a mano libera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2" name="Figura a mano libera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3" name="Figura a mano libera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4" name="Figura a mano libera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5" name="Figura a mano libera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6" name="Figura a mano libera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7" name="Figura a mano libera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8" name="Figura a mano libera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9" name="Figura a mano libera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0" name="Figura a mano libera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1" name="Figura a mano libera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2" name="Figura a mano libera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3" name="Figura a mano libera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4" name="Figura a mano libera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5" name="Figura a mano libera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6" name="Figura a mano libera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177" name="Gruppo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Figura a mano libera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9" name="Figura a mano libera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0" name="Figura a mano libera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1" name="Figura a mano libera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2" name="Figura a mano libera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3" name="Figura a mano libera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4" name="Figura a mano libera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5" name="Figura a mano libera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6" name="Figura a mano libera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7" name="Figura a mano libera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8" name="Figura a mano libera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9" name="Figura a mano libera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0" name="Figura a mano libera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1" name="Figura a mano libera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2" name="Figura a mano libera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3" name="Figura a mano libera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4" name="Figura a mano libera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5" name="Figura a mano libera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6" name="Figura a mano libera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7" name="Figura a mano libera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8" name="Figura a mano libera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99" name="Figura a mano libera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0" name="Figura a mano libera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1" name="Figura a mano libera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2" name="Figura a mano libera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3" name="Figura a mano libera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4" name="Figura a mano libera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5" name="Figura a mano libera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6" name="Figura a mano libera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7" name="Figura a mano libera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8" name="Figura a mano libera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09" name="Figura a mano libera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0" name="Figura a mano libera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1" name="Figura a mano libera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2" name="Figura a mano libera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3" name="Figura a mano libera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4" name="Figura a mano libera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5" name="Figura a mano libera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6" name="Figura a mano libera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7" name="Figura a mano libera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8" name="Figura a mano libera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9" name="Figura a mano libera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0" name="Figura a mano libera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1" name="Figura a mano libera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2" name="Figura a mano libera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3" name="Figura a mano libera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4" name="Figura a mano libera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5" name="Figura a mano libera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6" name="Figura a mano libera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7" name="Figura a mano libera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8" name="Figura a mano libera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9" name="Figura a mano libera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0" name="Figura a mano libera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1" name="Figura a mano libera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2" name="Figura a mano libera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3" name="Figura a mano libera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4" name="Figura a mano libera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5" name="Figura a mano libera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6" name="Figura a mano libera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7" name="Figura a mano libera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8" name="Figura a mano libera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9" name="Figura a mano libera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0" name="Figura a mano libera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1" name="Figura a mano libera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2" name="Figura a mano libera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3" name="Figura a mano libera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4" name="Figura a mano libera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5" name="Figura a mano libera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6" name="Figura a mano libera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7" name="Figura a mano libera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8" name="Figura a mano libera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9" name="Figura a mano libera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0" name="Figura a mano libera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1" name="Figura a mano libera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2" name="Figura a mano libera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3" name="Figura a mano libera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4" name="Figura a mano libera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5" name="Figura a mano libera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6" name="Figura a mano libera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7" name="Figura a mano libera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8" name="Figura a mano libera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9" name="Figura a mano libera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260" name="Gruppo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Figura a mano libera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2" name="Figura a mano libera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3" name="Figura a mano libera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4" name="Figura a mano libera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5" name="Figura a mano libera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6" name="Figura a mano libera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7" name="Figura a mano libera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8" name="Figura a mano libera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69" name="Figura a mano libera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0" name="Figura a mano libera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1" name="Figura a mano libera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2" name="Figura a mano libera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3" name="Figura a mano libera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Figura a mano libera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5" name="Figura a mano libera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6" name="Figura a mano libera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7" name="Figura a mano libera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Figura a mano libera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79" name="Figura a mano libera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0" name="Figura a mano libera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1" name="Figura a mano libera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2" name="Figura a mano libera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3" name="Figura a mano libera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4" name="Figura a mano libera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Figura a mano libera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Figura a mano libera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7" name="Figura a mano libera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8" name="Figura a mano libera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289" name="Gruppo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Figura a mano libera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1" name="Ovale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2" name="Figura a mano libera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3" name="Figura a mano libera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4" name="Figura a mano libera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5" name="Figura a mano libera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6" name="Figura a mano libera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7" name="Figura a mano libera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8" name="Figura a mano libera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9" name="Figura a mano libera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0" name="Figura a mano libera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1" name="Figura a mano libera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2" name="Figura a mano libera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3" name="Figura a mano libera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4" name="Figura a mano libera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5" name="Figura a mano libera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6" name="Figura a mano libera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7" name="Figura a mano libera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8" name="Figura a mano libera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9" name="Figura a mano libera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sp>
        <p:nvSpPr>
          <p:cNvPr id="310" name="Figura a mano libera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grpSp>
        <p:nvGrpSpPr>
          <p:cNvPr id="311" name="Gruppo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Figura a mano libera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3" name="Figura a mano libera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4" name="Figura a mano libera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5" name="Figura a mano libera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6" name="Figura a mano libera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7" name="Figura a mano libera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8" name="Figura a mano libera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9" name="Figura a mano libera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0" name="Figura a mano libera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1" name="Figura a mano libera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2" name="Figura a mano libera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3" name="Figura a mano libera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4" name="Figura a mano libera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5" name="Figura a mano libera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6" name="Figura a mano libera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7" name="Figura a mano libera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8" name="Figura a mano libera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9" name="Figura a mano libera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0" name="Figura a mano libera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1" name="Figura a mano libera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2" name="Figura a mano libera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3" name="Figura a mano libera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4" name="Figura a mano libera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5" name="Figura a mano libera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6" name="Figura a mano libera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7" name="Figura a mano libera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8" name="Figura a mano libera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9" name="Figura a mano libera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0" name="Figura a mano libera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1" name="Figura a mano libera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2" name="Figura a mano libera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3" name="Figura a mano libera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4" name="Figura a mano libera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5" name="Figura a mano libera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6" name="Figura a mano libera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47" name="Figura a mano libera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348" name="Gruppo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Gruppo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Figura a mano libera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6" name="Figura a mano libera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7" name="Figura a mano libera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8" name="Figura a mano libera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9" name="Figura a mano libera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0" name="Figura a mano libera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1" name="Figura a mano libera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2" name="Figura a mano libera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3" name="Figura a mano libera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4" name="Figura a mano libera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5" name="Figura a mano libera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6" name="Figura a mano libera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7" name="Figura a mano libera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8" name="Figura a mano libera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89" name="Figura a mano libera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0" name="Figura a mano libera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1" name="Figura a mano libera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2" name="Figura a mano libera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3" name="Figura a mano libera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4" name="Figura a mano libera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5" name="Figura a mano libera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6" name="Figura a mano libera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7" name="Figura a mano libera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8" name="Figura a mano libera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99" name="Figura a mano libera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0" name="Figura a mano libera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1" name="Figura a mano libera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2" name="Figura a mano libera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3" name="Figura a mano libera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4" name="Figura a mano libera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5" name="Figura a mano libera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6" name="Figura a mano libera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7" name="Figura a mano libera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8" name="Figura a mano libera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09" name="Figura a mano libera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0" name="Figura a mano libera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1" name="Figura a mano libera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2" name="Figura a mano libera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3" name="Figura a mano libera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4" name="Figura a mano libera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5" name="Figura a mano libera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6" name="Figura a mano libera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7" name="Figura a mano libera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8" name="Figura a mano libera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19" name="Figura a mano libera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20" name="Figura a mano libera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421" name="Figura a mano libera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</p:grpSp>
        <p:grpSp>
          <p:nvGrpSpPr>
            <p:cNvPr id="350" name="Gruppo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Figura a mano libera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7" name="Figura a mano libera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8" name="Figura a mano libera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9" name="Figura a mano libera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0" name="Figura a mano libera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1" name="Figura a mano libera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2" name="Figura a mano libera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3" name="Figura a mano libera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74" name="Figura a mano libera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</p:grpSp>
        <p:grpSp>
          <p:nvGrpSpPr>
            <p:cNvPr id="351" name="Gruppo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Figura a mano libera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0" name="Figura a mano libera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1" name="Figura a mano libera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2" name="Figura a mano libera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3" name="Figura a mano libera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4" name="Figura a mano libera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65" name="Figura a mano libera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</p:grpSp>
        <p:grpSp>
          <p:nvGrpSpPr>
            <p:cNvPr id="352" name="Gruppo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Figura a mano libera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54" name="Figura a mano libera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55" name="Figura a mano libera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56" name="Figura a mano libera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57" name="Figura a mano libera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  <p:sp>
            <p:nvSpPr>
              <p:cNvPr id="358" name="Figura a mano libera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it-IT" noProof="0" dirty="0"/>
              </a:p>
            </p:txBody>
          </p:sp>
        </p:grpSp>
      </p:grpSp>
      <p:grpSp>
        <p:nvGrpSpPr>
          <p:cNvPr id="422" name="Gruppo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Figura a mano libera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4" name="Figura a mano libera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5" name="Figura a mano libera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6" name="Figura a mano libera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7" name="Figura a mano libera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8" name="Figura a mano libera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9" name="Figura a mano libera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0" name="Figura a mano libera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431" name="Gruppo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Figura a mano libera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3" name="Figura a mano libera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4" name="Figura a mano libera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5" name="Figura a mano libera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6" name="Figura a mano libera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7" name="Figura a mano libera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8" name="Figura a mano libera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39" name="Figura a mano libera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440" name="Gruppo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Figura a mano libera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2" name="Figura a mano libera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3" name="Figura a mano libera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4" name="Figura a mano libera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5" name="Figura a mano libera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6" name="Figura a mano libera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7" name="Figura a mano libera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48" name="Figura a mano libera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rtlCol="0" anchor="ctr">
            <a:normAutofit/>
          </a:bodyPr>
          <a:lstStyle>
            <a:lvl1pPr algn="ctr">
              <a:defRPr sz="600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56D5B7-8DF7-4E0D-BD81-484A289CE87A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DDA704-4C5F-4EC3-A4C7-4DE03D672A16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611E094-27D7-45F4-A587-F287430DEC00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it-IT" noProof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immagine 2" descr="Segnaposto vuoto per aggiungere un'immagine. Fare clic sul segnaposto e selezionare l'immagine che si vuole aggiungere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98DBBD-BA50-4F7D-A4FA-BFD9128A7DC9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sp>
        <p:nvSpPr>
          <p:cNvPr id="8" name="Figura a mano libera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sp>
        <p:nvSpPr>
          <p:cNvPr id="9" name="Figura a mano libera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it-IT" noProof="0" dirty="0"/>
          </a:p>
        </p:txBody>
      </p:sp>
      <p:grpSp>
        <p:nvGrpSpPr>
          <p:cNvPr id="10" name="Gruppo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Figura a mano libera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2" name="Figura a mano libera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3" name="Figura a mano libera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4" name="Figura a mano libera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5" name="Figura a mano libera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6" name="Figura a mano libera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7" name="Figura a mano libera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18" name="Figura a mano libera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19" name="Gruppo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Figura a mano libera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1" name="Figura a mano libera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2" name="Figura a mano libera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3" name="Figura a mano libera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4" name="Figura a mano libera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5" name="Figura a mano libera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26" name="Gruppo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Figura a mano libera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8" name="Figura a mano libera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29" name="Figura a mano libera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0" name="Figura a mano libera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1" name="Figura a mano libera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2" name="Figura a mano libera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3" name="Figura a mano libera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34" name="Gruppo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Figura a mano libera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6" name="Figura a mano libera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7" name="Figura a mano libera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8" name="Figura a mano libera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39" name="Figura a mano libera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0" name="Figura a mano libera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1" name="Figura a mano libera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2" name="Figura a mano libera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43" name="Gruppo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Figura a mano libera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5" name="Figura a mano libera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6" name="Figura a mano libera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7" name="Figura a mano libera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8" name="Figura a mano libera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49" name="Figura a mano libera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0" name="Figura a mano libera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1" name="Figura a mano libera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52" name="Gruppo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Figura a mano libera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4" name="Figura a mano libera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5" name="Figura a mano libera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6" name="Figura a mano libera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7" name="Figura a mano libera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8" name="Figura a mano libera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59" name="Figura a mano libera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0" name="Figura a mano libera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grpSp>
        <p:nvGrpSpPr>
          <p:cNvPr id="61" name="Gruppo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Figura a mano libera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3" name="Figura a mano libera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4" name="Figura a mano libera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5" name="Figura a mano libera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6" name="Figura a mano libera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7" name="Figura a mano libera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8" name="Figura a mano libera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  <p:sp>
          <p:nvSpPr>
            <p:cNvPr id="69" name="Figura a mano libera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it-IT" noProof="0" dirty="0"/>
            </a:p>
          </p:txBody>
        </p:sp>
      </p:grp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noProof="0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1063198" cy="193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79B383CB-3FAC-4384-8F2C-D5E72CCF9865}" type="datetime1">
              <a:rPr lang="it-IT" noProof="0" smtClean="0"/>
              <a:t>04/09/2026</a:t>
            </a:fld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CA8D9AD5-F248-4919-864A-CFD76CC027D6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portellotelematico.comune.terralba.or.it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http://www.comune.terralba.or.it/Images/logo.gif" TargetMode="Externa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98764" y="224444"/>
            <a:ext cx="11089178" cy="825423"/>
          </a:xfrm>
        </p:spPr>
        <p:txBody>
          <a:bodyPr rtlCol="0">
            <a:normAutofit fontScale="90000"/>
          </a:bodyPr>
          <a:lstStyle/>
          <a:p>
            <a:pPr rtl="0">
              <a:lnSpc>
                <a:spcPct val="100000"/>
              </a:lnSpc>
            </a:pPr>
            <a:r>
              <a:rPr lang="it-IT" sz="4800" dirty="0">
                <a:latin typeface="Arial Rounded MT Bold" panose="020F0704030504030204" pitchFamily="34" charset="0"/>
              </a:rPr>
              <a:t>Servizio di trasporto scolastico </a:t>
            </a:r>
            <a:br>
              <a:rPr lang="it-IT" sz="4800" dirty="0">
                <a:solidFill>
                  <a:schemeClr val="bg2">
                    <a:lumMod val="25000"/>
                  </a:schemeClr>
                </a:solidFill>
                <a:latin typeface="Arial Rounded MT Bold" panose="020F0704030504030204" pitchFamily="34" charset="0"/>
              </a:rPr>
            </a:br>
            <a:r>
              <a:rPr lang="it-IT" sz="1800" dirty="0">
                <a:solidFill>
                  <a:schemeClr val="bg2">
                    <a:lumMod val="25000"/>
                  </a:schemeClr>
                </a:solidFill>
                <a:latin typeface="Arial Rounded MT Bold" panose="020F0704030504030204" pitchFamily="34" charset="0"/>
              </a:rPr>
              <a:t>alunni residenti nella frazione di Tanca Marchese – ANNO SCOLASTICO 2026/2027</a:t>
            </a:r>
            <a:endParaRPr lang="it-IT" sz="1800" dirty="0">
              <a:latin typeface="Arial Rounded MT Bold" panose="020F0704030504030204" pitchFamily="34" charset="0"/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390698" y="1126067"/>
            <a:ext cx="11363497" cy="4385271"/>
          </a:xfrm>
        </p:spPr>
        <p:txBody>
          <a:bodyPr rtlCol="0">
            <a:normAutofit fontScale="92500" lnSpcReduction="10000"/>
          </a:bodyPr>
          <a:lstStyle/>
          <a:p>
            <a:pPr marL="1353075" lvl="3" algn="just" defTabSz="1218987">
              <a:lnSpc>
                <a:spcPct val="90000"/>
              </a:lnSpc>
              <a:buClr>
                <a:srgbClr val="89C01C">
                  <a:lumMod val="75000"/>
                </a:srgbClr>
              </a:buClr>
              <a:buSzTx/>
            </a:pPr>
            <a:r>
              <a:rPr lang="it-IT" sz="1600" b="1" dirty="0">
                <a:solidFill>
                  <a:srgbClr val="84491F">
                    <a:lumMod val="75000"/>
                  </a:srgbClr>
                </a:solidFill>
                <a:latin typeface="Arial Rounded MT Bold" panose="020F0704030504030204" pitchFamily="34" charset="0"/>
              </a:rPr>
              <a:t>Si informano tutti i genitori dei bambini  residenti nella frazione di Tanca Marchese frequentanti la scuola dell’infanzia, primaria e secondaria di primo grado di Terralba che sono aperte le iscrizioni per il servizio di trasporto scolastico  anno scolastico 2026/2027.</a:t>
            </a:r>
          </a:p>
          <a:p>
            <a:pPr marL="1353075" lvl="3" algn="just" defTabSz="1218987">
              <a:lnSpc>
                <a:spcPct val="90000"/>
              </a:lnSpc>
              <a:buClr>
                <a:srgbClr val="89C01C">
                  <a:lumMod val="75000"/>
                </a:srgbClr>
              </a:buClr>
              <a:buSzTx/>
            </a:pPr>
            <a:r>
              <a:rPr lang="it-IT" sz="1600" b="1" dirty="0">
                <a:solidFill>
                  <a:srgbClr val="84491F">
                    <a:lumMod val="75000"/>
                  </a:srgbClr>
                </a:solidFill>
                <a:latin typeface="Arial Rounded MT Bold" panose="020F0704030504030204" pitchFamily="34" charset="0"/>
              </a:rPr>
              <a:t> L</a:t>
            </a:r>
            <a:r>
              <a:rPr lang="it-IT" sz="1600" dirty="0">
                <a:solidFill>
                  <a:srgbClr val="84491F">
                    <a:lumMod val="75000"/>
                  </a:srgbClr>
                </a:solidFill>
                <a:latin typeface="Arial Rounded MT Bold" panose="020F0704030504030204" pitchFamily="34" charset="0"/>
              </a:rPr>
              <a:t>e iscrizioni devono essere presentate in modalità telematica utilizzando la piattaforma dedicata sul sito istituzionale del Comune all’indirizzo </a:t>
            </a:r>
            <a:r>
              <a:rPr lang="it-IT" sz="1600" dirty="0">
                <a:solidFill>
                  <a:srgbClr val="84491F">
                    <a:lumMod val="75000"/>
                  </a:srgbClr>
                </a:solidFill>
                <a:latin typeface="Arial Rounded MT Bold" panose="020F0704030504030204" pitchFamily="34" charset="0"/>
                <a:hlinkClick r:id="rId3"/>
              </a:rPr>
              <a:t>https://sportellotelematico.comune.terralba.or.it</a:t>
            </a:r>
            <a:r>
              <a:rPr lang="it-IT" sz="1600" dirty="0">
                <a:solidFill>
                  <a:srgbClr val="84491F">
                    <a:lumMod val="75000"/>
                  </a:srgbClr>
                </a:solidFill>
                <a:latin typeface="Arial Rounded MT Bold" panose="020F0704030504030204" pitchFamily="34" charset="0"/>
              </a:rPr>
              <a:t> – alla pagina «Servizi scolastici per l’infanzia», «Andare a scuola con lo scuolabus»</a:t>
            </a:r>
            <a:r>
              <a:rPr lang="it-IT" sz="1200" dirty="0">
                <a:solidFill>
                  <a:srgbClr val="84491F">
                    <a:lumMod val="75000"/>
                  </a:srgbClr>
                </a:solidFill>
                <a:latin typeface="Arial Rounded MT Bold" panose="020F0704030504030204" pitchFamily="34" charset="0"/>
              </a:rPr>
              <a:t>. </a:t>
            </a:r>
            <a:r>
              <a:rPr lang="it-IT" sz="1600" dirty="0"/>
              <a:t>Il servizio richiede l’accesso con identificativo</a:t>
            </a:r>
          </a:p>
          <a:p>
            <a:pPr marL="1353075" lvl="3" algn="just" defTabSz="1218987">
              <a:lnSpc>
                <a:spcPct val="90000"/>
              </a:lnSpc>
              <a:buClr>
                <a:srgbClr val="89C01C">
                  <a:lumMod val="75000"/>
                </a:srgbClr>
              </a:buClr>
              <a:buSzTx/>
            </a:pPr>
            <a:r>
              <a:rPr lang="it-IT" sz="1600" dirty="0"/>
              <a:t>       </a:t>
            </a:r>
            <a:r>
              <a:rPr lang="it-IT" sz="1600" b="1" dirty="0"/>
              <a:t>SPID</a:t>
            </a:r>
            <a:r>
              <a:rPr lang="it-IT" sz="1600" dirty="0"/>
              <a:t> sistema pubblico di identità digitale), carta d’identità elettronica (</a:t>
            </a:r>
            <a:r>
              <a:rPr lang="it-IT" sz="1600" b="1" dirty="0"/>
              <a:t>CIE</a:t>
            </a:r>
            <a:r>
              <a:rPr lang="it-IT" sz="1600" dirty="0"/>
              <a:t>) o carta nazionale dei servizi (</a:t>
            </a:r>
            <a:r>
              <a:rPr lang="it-IT" sz="1600" b="1" dirty="0"/>
              <a:t>CNS</a:t>
            </a:r>
            <a:r>
              <a:rPr lang="it-IT" sz="1600" dirty="0"/>
              <a:t>).</a:t>
            </a:r>
            <a:r>
              <a:rPr lang="it-IT" sz="1600" dirty="0">
                <a:solidFill>
                  <a:srgbClr val="84491F">
                    <a:lumMod val="75000"/>
                  </a:srgbClr>
                </a:solidFill>
                <a:latin typeface="Arial Rounded MT Bold" panose="020F0704030504030204" pitchFamily="34" charset="0"/>
              </a:rPr>
              <a:t> </a:t>
            </a:r>
          </a:p>
          <a:p>
            <a:pPr marL="1353075" lvl="3" algn="just" defTabSz="1218987">
              <a:lnSpc>
                <a:spcPct val="90000"/>
              </a:lnSpc>
              <a:buClr>
                <a:srgbClr val="89C01C">
                  <a:lumMod val="75000"/>
                </a:srgbClr>
              </a:buClr>
              <a:buSzTx/>
            </a:pPr>
            <a:r>
              <a:rPr lang="it-IT" sz="1600" dirty="0">
                <a:solidFill>
                  <a:srgbClr val="84491F">
                    <a:lumMod val="75000"/>
                  </a:srgbClr>
                </a:solidFill>
                <a:latin typeface="Arial Rounded MT Bold" panose="020F0704030504030204" pitchFamily="34" charset="0"/>
              </a:rPr>
              <a:t>                          La domanda, corredata dell’attestazione ISEE e della documentazione richiesta, dovrà </a:t>
            </a:r>
          </a:p>
          <a:p>
            <a:pPr marL="1353075" lvl="3" algn="just" defTabSz="1218987">
              <a:lnSpc>
                <a:spcPct val="90000"/>
              </a:lnSpc>
              <a:buClr>
                <a:srgbClr val="89C01C">
                  <a:lumMod val="75000"/>
                </a:srgbClr>
              </a:buClr>
              <a:buSzTx/>
            </a:pPr>
            <a:r>
              <a:rPr lang="it-IT" sz="1600" dirty="0">
                <a:solidFill>
                  <a:srgbClr val="84491F">
                    <a:lumMod val="75000"/>
                  </a:srgbClr>
                </a:solidFill>
                <a:latin typeface="Arial Rounded MT Bold" panose="020F0704030504030204" pitchFamily="34" charset="0"/>
              </a:rPr>
              <a:t>                               essere presentata al Comune di Terralba </a:t>
            </a:r>
            <a:r>
              <a:rPr lang="it-IT" sz="1800" b="1" u="sng" dirty="0">
                <a:solidFill>
                  <a:srgbClr val="84491F">
                    <a:lumMod val="75000"/>
                  </a:srgbClr>
                </a:solidFill>
                <a:latin typeface="Arial Rounded MT Bold" panose="020F0704030504030204" pitchFamily="34" charset="0"/>
              </a:rPr>
              <a:t>entro il 09 settembre 2026. </a:t>
            </a:r>
          </a:p>
          <a:p>
            <a:pPr marL="1353075" lvl="3" algn="just" defTabSz="1218987">
              <a:lnSpc>
                <a:spcPct val="90000"/>
              </a:lnSpc>
              <a:buClr>
                <a:srgbClr val="89C01C">
                  <a:lumMod val="75000"/>
                </a:srgbClr>
              </a:buClr>
              <a:buSzTx/>
            </a:pPr>
            <a:r>
              <a:rPr lang="it-IT" sz="1800" b="1" dirty="0">
                <a:solidFill>
                  <a:srgbClr val="84491F">
                    <a:lumMod val="75000"/>
                  </a:srgbClr>
                </a:solidFill>
                <a:latin typeface="Arial Rounded MT Bold" panose="020F0704030504030204" pitchFamily="34" charset="0"/>
              </a:rPr>
              <a:t>                                        </a:t>
            </a:r>
            <a:r>
              <a:rPr lang="it-IT" sz="1400" i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Per  chiarimenti sulle modalità di caricamento delle domande di iscrizione nella piattaforma telematica, </a:t>
            </a:r>
          </a:p>
          <a:p>
            <a:pPr marL="1353075" lvl="3" algn="just" defTabSz="1218987">
              <a:lnSpc>
                <a:spcPct val="90000"/>
              </a:lnSpc>
              <a:buClr>
                <a:srgbClr val="89C01C">
                  <a:lumMod val="75000"/>
                </a:srgbClr>
              </a:buClr>
              <a:buSzTx/>
            </a:pPr>
            <a:r>
              <a:rPr lang="it-IT" sz="1400" i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                                                           contattare o rivolgersi  all’ufficio amministrativo dei “Servizi Territoriali alla Persona”  aperto al pubblico</a:t>
            </a:r>
            <a:r>
              <a:rPr lang="it-IT" sz="1400" b="1" i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it-IT" sz="1400" i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</a:p>
          <a:p>
            <a:pPr marL="1353075" lvl="3" algn="just" defTabSz="1218987">
              <a:lnSpc>
                <a:spcPct val="90000"/>
              </a:lnSpc>
              <a:buClr>
                <a:srgbClr val="89C01C">
                  <a:lumMod val="75000"/>
                </a:srgbClr>
              </a:buClr>
              <a:buSzTx/>
            </a:pPr>
            <a:r>
              <a:rPr lang="it-IT" sz="1300" i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                                                                                   nei </a:t>
            </a:r>
            <a:r>
              <a:rPr lang="it-IT" sz="1400" i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seguenti giorni e orari</a:t>
            </a:r>
            <a:r>
              <a:rPr lang="it-IT" sz="13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: </a:t>
            </a:r>
            <a:r>
              <a:rPr lang="it-IT" sz="1600" b="1" u="sng" dirty="0">
                <a:solidFill>
                  <a:schemeClr val="tx2">
                    <a:lumMod val="95000"/>
                    <a:lumOff val="5000"/>
                  </a:schemeClr>
                </a:solidFill>
              </a:rPr>
              <a:t>MATTINA</a:t>
            </a:r>
            <a:r>
              <a:rPr lang="it-IT" sz="16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– dal </a:t>
            </a:r>
            <a:r>
              <a:rPr lang="it-IT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lunedì al venerdì </a:t>
            </a:r>
            <a:r>
              <a:rPr lang="it-IT" sz="1600" i="1" u="sng" dirty="0">
                <a:solidFill>
                  <a:schemeClr val="tx2">
                    <a:lumMod val="95000"/>
                    <a:lumOff val="5000"/>
                  </a:schemeClr>
                </a:solidFill>
              </a:rPr>
              <a:t>dalle </a:t>
            </a:r>
            <a:r>
              <a:rPr lang="it-IT" sz="1600" i="1" u="sng">
                <a:solidFill>
                  <a:schemeClr val="tx2">
                    <a:lumMod val="95000"/>
                    <a:lumOff val="5000"/>
                  </a:schemeClr>
                </a:solidFill>
              </a:rPr>
              <a:t>ore</a:t>
            </a:r>
            <a:r>
              <a:rPr lang="it-IT" sz="1600" b="1" i="1" u="sng">
                <a:solidFill>
                  <a:schemeClr val="tx2">
                    <a:lumMod val="95000"/>
                    <a:lumOff val="5000"/>
                  </a:schemeClr>
                </a:solidFill>
              </a:rPr>
              <a:t> 08:30 </a:t>
            </a:r>
            <a:r>
              <a:rPr lang="it-IT" sz="1600" i="1" u="sng" dirty="0">
                <a:solidFill>
                  <a:schemeClr val="tx2">
                    <a:lumMod val="95000"/>
                    <a:lumOff val="5000"/>
                  </a:schemeClr>
                </a:solidFill>
              </a:rPr>
              <a:t>alle </a:t>
            </a:r>
            <a:r>
              <a:rPr lang="it-IT" sz="1600" i="1" u="sng">
                <a:solidFill>
                  <a:schemeClr val="tx2">
                    <a:lumMod val="95000"/>
                    <a:lumOff val="5000"/>
                  </a:schemeClr>
                </a:solidFill>
              </a:rPr>
              <a:t>ore</a:t>
            </a:r>
            <a:r>
              <a:rPr lang="it-IT" sz="1600" b="1" i="1" u="sng">
                <a:solidFill>
                  <a:schemeClr val="tx2">
                    <a:lumMod val="95000"/>
                    <a:lumOff val="5000"/>
                  </a:schemeClr>
                </a:solidFill>
              </a:rPr>
              <a:t> 10:30</a:t>
            </a:r>
            <a:endParaRPr lang="it-IT" sz="1600" b="1" i="1" u="sng" dirty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 marL="1353075" lvl="3" algn="just" defTabSz="1218987">
              <a:lnSpc>
                <a:spcPct val="90000"/>
              </a:lnSpc>
              <a:buClr>
                <a:srgbClr val="89C01C">
                  <a:lumMod val="75000"/>
                </a:srgbClr>
              </a:buClr>
              <a:buSzTx/>
            </a:pPr>
            <a:r>
              <a:rPr lang="it-IT" sz="16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                                                                                                               </a:t>
            </a:r>
            <a:r>
              <a:rPr lang="it-IT" sz="1600" b="1" u="sng" dirty="0">
                <a:solidFill>
                  <a:schemeClr val="tx2">
                    <a:lumMod val="95000"/>
                    <a:lumOff val="5000"/>
                  </a:schemeClr>
                </a:solidFill>
              </a:rPr>
              <a:t>SERA</a:t>
            </a:r>
            <a:r>
              <a:rPr lang="it-IT" sz="1600" b="1" i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– </a:t>
            </a:r>
            <a:r>
              <a:rPr lang="it-IT" sz="1600" i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il </a:t>
            </a:r>
            <a:r>
              <a:rPr lang="it-IT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martedì</a:t>
            </a:r>
            <a:r>
              <a:rPr lang="it-IT" sz="1600" i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it-IT" sz="1600" i="1" u="sng" dirty="0">
                <a:solidFill>
                  <a:schemeClr val="tx2">
                    <a:lumMod val="95000"/>
                    <a:lumOff val="5000"/>
                  </a:schemeClr>
                </a:solidFill>
              </a:rPr>
              <a:t>dalle ore</a:t>
            </a:r>
            <a:r>
              <a:rPr lang="it-IT" sz="1600" b="1" i="1" u="sng" dirty="0">
                <a:solidFill>
                  <a:schemeClr val="tx2">
                    <a:lumMod val="95000"/>
                    <a:lumOff val="5000"/>
                  </a:schemeClr>
                </a:solidFill>
              </a:rPr>
              <a:t> 16:00 </a:t>
            </a:r>
            <a:r>
              <a:rPr lang="it-IT" sz="1600" i="1" u="sng" dirty="0">
                <a:solidFill>
                  <a:schemeClr val="tx2">
                    <a:lumMod val="95000"/>
                    <a:lumOff val="5000"/>
                  </a:schemeClr>
                </a:solidFill>
              </a:rPr>
              <a:t>alle ore</a:t>
            </a:r>
            <a:r>
              <a:rPr lang="it-IT" sz="1600" b="1" i="1" u="sng" dirty="0">
                <a:solidFill>
                  <a:schemeClr val="tx2">
                    <a:lumMod val="95000"/>
                    <a:lumOff val="5000"/>
                  </a:schemeClr>
                </a:solidFill>
              </a:rPr>
              <a:t> 18:00</a:t>
            </a:r>
          </a:p>
          <a:p>
            <a:pPr marL="1353075" lvl="3" algn="just" defTabSz="1218987">
              <a:lnSpc>
                <a:spcPct val="90000"/>
              </a:lnSpc>
              <a:buClr>
                <a:srgbClr val="89C01C">
                  <a:lumMod val="75000"/>
                </a:srgbClr>
              </a:buClr>
              <a:buSzTx/>
            </a:pPr>
            <a:r>
              <a:rPr lang="it-IT" sz="1600" dirty="0">
                <a:solidFill>
                  <a:srgbClr val="000000"/>
                </a:solidFill>
              </a:rPr>
              <a:t>                                                                          </a:t>
            </a:r>
            <a:r>
              <a:rPr lang="it-IT" sz="1400" i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Per gli appuntamenti chiamare al seguente recapito telefonico 0783853036-24</a:t>
            </a:r>
          </a:p>
          <a:p>
            <a:pPr marL="1353075" lvl="3" algn="just" defTabSz="1218987">
              <a:lnSpc>
                <a:spcPct val="90000"/>
              </a:lnSpc>
              <a:buClr>
                <a:srgbClr val="89C01C">
                  <a:lumMod val="75000"/>
                </a:srgbClr>
              </a:buClr>
              <a:buSzTx/>
            </a:pPr>
            <a:r>
              <a:rPr lang="it-IT" sz="1600" dirty="0">
                <a:solidFill>
                  <a:srgbClr val="000000"/>
                </a:solidFill>
              </a:rPr>
              <a:t>                                                                                                                 </a:t>
            </a:r>
            <a:r>
              <a:rPr lang="it-IT" sz="13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                                                     </a:t>
            </a:r>
            <a:endParaRPr lang="it-IT" sz="1600" dirty="0">
              <a:solidFill>
                <a:srgbClr val="84491F">
                  <a:lumMod val="75000"/>
                </a:srgbClr>
              </a:solidFill>
              <a:latin typeface="Arial Rounded MT Bold" panose="020F0704030504030204" pitchFamily="34" charset="0"/>
            </a:endParaRPr>
          </a:p>
          <a:p>
            <a:pPr lvl="0" algn="just"/>
            <a:r>
              <a:rPr lang="it-IT" sz="14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                                                                                                  </a:t>
            </a:r>
            <a:endParaRPr lang="it-IT" sz="1400" dirty="0">
              <a:solidFill>
                <a:srgbClr val="84491F">
                  <a:lumMod val="75000"/>
                </a:srgb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4" name="Picture 2" descr="http://www.comune.terralba.or.it/Images/logo.gif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64" y="5976290"/>
            <a:ext cx="1592503" cy="533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 rot="10800000" flipV="1">
            <a:off x="5376332" y="5190598"/>
            <a:ext cx="465666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/>
              </a:rPr>
              <a:t>Servizi Territoriali alla Persona </a:t>
            </a:r>
          </a:p>
          <a:p>
            <a:pPr lvl="0" algn="ctr"/>
            <a:r>
              <a:rPr lang="it-IT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/>
              </a:rPr>
              <a:t>Responsabile del Servizio </a:t>
            </a:r>
            <a:r>
              <a:rPr lang="it-IT" sz="1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/>
              </a:rPr>
              <a:t>Dott.Tiziano</a:t>
            </a:r>
            <a:r>
              <a:rPr lang="it-IT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/>
              </a:rPr>
              <a:t> </a:t>
            </a:r>
            <a:r>
              <a:rPr lang="it-IT" sz="1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/>
              </a:rPr>
              <a:t>Lampis</a:t>
            </a:r>
            <a:endParaRPr lang="it-IT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/>
            </a:endParaRPr>
          </a:p>
        </p:txBody>
      </p:sp>
    </p:spTree>
    <p:extLst>
      <p:ext uri="{BB962C8B-B14F-4D97-AF65-F5344CB8AC3E}">
        <p14:creationId xmlns:p14="http://schemas.microsoft.com/office/powerpoint/2010/main" val="325067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itorno a scuola 16x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4351988_TF02895269.potx" id="{1C214241-D945-4D75-B347-AF1011A3A95B}" vid="{0B3C1E38-EC11-482C-B584-F4914ED12268}"/>
    </a:ext>
  </a:extLst>
</a:theme>
</file>

<file path=ppt/theme/theme2.xml><?xml version="1.0" encoding="utf-8"?>
<a:theme xmlns:a="http://schemas.openxmlformats.org/drawingml/2006/main" name="Tema di Offic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D59B8A7B-DB68-4625-86A7-7FECB4C2AE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C9A7CA-BEC5-41E5-AAE1-C9D7FC518E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F5AFAE-B80F-42D3-94B4-729362BC1BCB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a4f35948-e619-41b3-aa29-22878b09cfd2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40262f94-9f35-4ac3-9a90-690165a166b7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didattica con immagini autunnali divertenti (widescreen)</Template>
  <TotalTime>1027</TotalTime>
  <Words>243</Words>
  <Application>Microsoft Office PowerPoint</Application>
  <PresentationFormat>Widescreen</PresentationFormat>
  <Paragraphs>16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Arial Rounded MT Bold</vt:lpstr>
      <vt:lpstr>Cambria</vt:lpstr>
      <vt:lpstr>Segoe Print</vt:lpstr>
      <vt:lpstr>Ritorno a scuola 16x9</vt:lpstr>
      <vt:lpstr>Servizio di trasporto scolastico  alunni residenti nella frazione di Tanca Marchese – ANNO SCOLASTICO 2026/2027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Servizio Mensa  Scuola Statale dell’infanzia</dc:title>
  <dc:creator>irenecasu</dc:creator>
  <cp:lastModifiedBy>Irene Casu</cp:lastModifiedBy>
  <cp:revision>100</cp:revision>
  <cp:lastPrinted>2024-08-23T07:30:22Z</cp:lastPrinted>
  <dcterms:created xsi:type="dcterms:W3CDTF">2019-06-06T06:41:08Z</dcterms:created>
  <dcterms:modified xsi:type="dcterms:W3CDTF">2026-09-04T10:52:01Z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